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63" r:id="rId4"/>
    <p:sldId id="262" r:id="rId5"/>
    <p:sldId id="261" r:id="rId6"/>
    <p:sldId id="260" r:id="rId7"/>
    <p:sldId id="259" r:id="rId8"/>
    <p:sldId id="257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6651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03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484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054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066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8319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324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291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376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8989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610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E150A-BE32-7349-ABBB-3EBC9CDF38EB}" type="datetimeFigureOut">
              <a:rPr lang="en-NL" smtClean="0"/>
              <a:t>10/05/2023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860FD-ADF9-D24B-BEFE-1E9B5F8EFEA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061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94C1-C8FB-0B81-C04D-FBCD6B89B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637BB-7D30-11DE-801F-3D2E3483BA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426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5011C-D470-AC61-C4AC-95AFF7B4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6528"/>
            <a:ext cx="7772400" cy="5264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2C7A32-22E8-2A84-3DDF-80EA0FF0F4CA}"/>
              </a:ext>
            </a:extLst>
          </p:cNvPr>
          <p:cNvSpPr txBox="1"/>
          <p:nvPr/>
        </p:nvSpPr>
        <p:spPr>
          <a:xfrm>
            <a:off x="1250731" y="147145"/>
            <a:ext cx="6856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NL" dirty="0"/>
              <a:t>psilon = 0.67, HI = exp1(t[1]) </a:t>
            </a:r>
            <a:r>
              <a:rPr lang="en-NL" dirty="0">
                <a:sym typeface="Wingdings" pitchFamily="2" charset="2"/>
              </a:rPr>
              <a:t> </a:t>
            </a:r>
            <a:r>
              <a:rPr lang="en-GB" dirty="0">
                <a:sym typeface="Wingdings" pitchFamily="2" charset="2"/>
              </a:rPr>
              <a:t>is het </a:t>
            </a:r>
            <a:r>
              <a:rPr lang="en-GB" dirty="0" err="1">
                <a:sym typeface="Wingdings" pitchFamily="2" charset="2"/>
              </a:rPr>
              <a:t>beste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resultaat</a:t>
            </a:r>
            <a:r>
              <a:rPr lang="en-GB" dirty="0">
                <a:sym typeface="Wingdings" pitchFamily="2" charset="2"/>
              </a:rPr>
              <a:t>. Door </a:t>
            </a:r>
            <a:r>
              <a:rPr lang="en-GB" dirty="0" err="1">
                <a:sym typeface="Wingdings" pitchFamily="2" charset="2"/>
              </a:rPr>
              <a:t>goede</a:t>
            </a:r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HI </a:t>
            </a:r>
            <a:r>
              <a:rPr lang="en-GB" dirty="0" err="1">
                <a:sym typeface="Wingdings" pitchFamily="2" charset="2"/>
              </a:rPr>
              <a:t>ook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geen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oscillaties</a:t>
            </a:r>
            <a:r>
              <a:rPr lang="en-GB" dirty="0">
                <a:sym typeface="Wingdings" pitchFamily="2" charset="2"/>
              </a:rPr>
              <a:t>. Het </a:t>
            </a:r>
            <a:r>
              <a:rPr lang="en-GB" dirty="0" err="1">
                <a:sym typeface="Wingdings" pitchFamily="2" charset="2"/>
              </a:rPr>
              <a:t>heeft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dus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altijd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een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voordeel</a:t>
            </a:r>
            <a:r>
              <a:rPr lang="en-GB" dirty="0">
                <a:sym typeface="Wingdings" pitchFamily="2" charset="2"/>
              </a:rPr>
              <a:t> om </a:t>
            </a:r>
            <a:r>
              <a:rPr lang="en-GB" dirty="0" err="1">
                <a:sym typeface="Wingdings" pitchFamily="2" charset="2"/>
              </a:rPr>
              <a:t>een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goede</a:t>
            </a:r>
            <a:endParaRPr lang="en-GB" dirty="0">
              <a:sym typeface="Wingdings" pitchFamily="2" charset="2"/>
            </a:endParaRPr>
          </a:p>
          <a:p>
            <a:r>
              <a:rPr lang="en-GB" dirty="0" err="1">
                <a:sym typeface="Wingdings" pitchFamily="2" charset="2"/>
              </a:rPr>
              <a:t>analytische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startwaarde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te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kiezen</a:t>
            </a:r>
            <a:r>
              <a:rPr lang="en-GB" dirty="0">
                <a:sym typeface="Wingdings" pitchFamily="2" charset="2"/>
              </a:rPr>
              <a:t>.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16127-B0EC-25E6-1D44-D358594AB280}"/>
              </a:ext>
            </a:extLst>
          </p:cNvPr>
          <p:cNvSpPr txBox="1"/>
          <p:nvPr/>
        </p:nvSpPr>
        <p:spPr>
          <a:xfrm>
            <a:off x="4872018" y="5830273"/>
            <a:ext cx="297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Effect buitenrand model dicht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49B80FA-F388-8E07-F139-1958F099C4BA}"/>
              </a:ext>
            </a:extLst>
          </p:cNvPr>
          <p:cNvSpPr/>
          <p:nvPr/>
        </p:nvSpPr>
        <p:spPr>
          <a:xfrm>
            <a:off x="4960882" y="6199605"/>
            <a:ext cx="3146469" cy="138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701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BC276-1067-83AF-3EE3-6E4DF74D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9835"/>
            <a:ext cx="7772400" cy="5318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119FA-5CB5-A52B-EBC9-8586274E165E}"/>
              </a:ext>
            </a:extLst>
          </p:cNvPr>
          <p:cNvSpPr txBox="1"/>
          <p:nvPr/>
        </p:nvSpPr>
        <p:spPr>
          <a:xfrm>
            <a:off x="2291255" y="388883"/>
            <a:ext cx="430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NL" dirty="0"/>
              <a:t>psilon = 1, HI = HI( voor t = 0.5 * t[0] + t[2])</a:t>
            </a:r>
          </a:p>
        </p:txBody>
      </p:sp>
    </p:spTree>
    <p:extLst>
      <p:ext uri="{BB962C8B-B14F-4D97-AF65-F5344CB8AC3E}">
        <p14:creationId xmlns:p14="http://schemas.microsoft.com/office/powerpoint/2010/main" val="344147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93C23-9BC1-3E12-B7F3-2A79E355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9849"/>
            <a:ext cx="7772400" cy="515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FC351A-F3C5-9366-64EF-294BD86C4B3B}"/>
              </a:ext>
            </a:extLst>
          </p:cNvPr>
          <p:cNvSpPr txBox="1"/>
          <p:nvPr/>
        </p:nvSpPr>
        <p:spPr>
          <a:xfrm>
            <a:off x="2049517" y="451945"/>
            <a:ext cx="5693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NL" dirty="0"/>
              <a:t>psilon = 1, HI = exp1(t[1])</a:t>
            </a:r>
          </a:p>
          <a:p>
            <a:r>
              <a:rPr lang="en-NL"/>
              <a:t>Goed verloop bij aanvang alleen door goede analytische HI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4521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A1DA6-E123-EC11-6AFB-A5479FB4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2566"/>
            <a:ext cx="7772400" cy="5312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5B618-2867-4830-539B-6017AF222035}"/>
              </a:ext>
            </a:extLst>
          </p:cNvPr>
          <p:cNvSpPr txBox="1"/>
          <p:nvPr/>
        </p:nvSpPr>
        <p:spPr>
          <a:xfrm>
            <a:off x="1282262" y="449400"/>
            <a:ext cx="713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NL" dirty="0"/>
              <a:t>psilon = 1, met 20 tijdstappen per log cyclus, geen wezenlijke verbetering</a:t>
            </a:r>
          </a:p>
        </p:txBody>
      </p:sp>
    </p:spTree>
    <p:extLst>
      <p:ext uri="{BB962C8B-B14F-4D97-AF65-F5344CB8AC3E}">
        <p14:creationId xmlns:p14="http://schemas.microsoft.com/office/powerpoint/2010/main" val="388549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9722E-785C-4B00-69B3-26F93969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10096"/>
            <a:ext cx="7772400" cy="5437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CAB277-B08B-2135-137D-DC2C5A353F20}"/>
              </a:ext>
            </a:extLst>
          </p:cNvPr>
          <p:cNvSpPr txBox="1"/>
          <p:nvPr/>
        </p:nvSpPr>
        <p:spPr>
          <a:xfrm>
            <a:off x="1313793" y="357352"/>
            <a:ext cx="7404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NL" dirty="0"/>
              <a:t>psilon = 1, 20 distances steps per log cycle of r</a:t>
            </a:r>
          </a:p>
          <a:p>
            <a:r>
              <a:rPr lang="en-NL" dirty="0"/>
              <a:t>Wordt er niet beter van door logarithmische formules in model dat is al exact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9197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D075D-22FC-951C-7850-61E355DF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17869"/>
            <a:ext cx="7772400" cy="5422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10D57-7881-EACF-D326-A7BE614B7206}"/>
              </a:ext>
            </a:extLst>
          </p:cNvPr>
          <p:cNvSpPr txBox="1"/>
          <p:nvPr/>
        </p:nvSpPr>
        <p:spPr>
          <a:xfrm>
            <a:off x="3237186" y="451945"/>
            <a:ext cx="122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NL" dirty="0"/>
              <a:t>psilon is 1</a:t>
            </a:r>
          </a:p>
        </p:txBody>
      </p:sp>
    </p:spTree>
    <p:extLst>
      <p:ext uri="{BB962C8B-B14F-4D97-AF65-F5344CB8AC3E}">
        <p14:creationId xmlns:p14="http://schemas.microsoft.com/office/powerpoint/2010/main" val="244081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D8A2F-6EC8-8622-0AD4-8B6739C34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6187"/>
            <a:ext cx="7772400" cy="5265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EDB2AD-FA8D-A8B8-0CBF-78F2EC1AFCA5}"/>
              </a:ext>
            </a:extLst>
          </p:cNvPr>
          <p:cNvSpPr txBox="1"/>
          <p:nvPr/>
        </p:nvSpPr>
        <p:spPr>
          <a:xfrm>
            <a:off x="4130566" y="472966"/>
            <a:ext cx="14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NL" dirty="0"/>
              <a:t>psilon = 0.67</a:t>
            </a:r>
          </a:p>
        </p:txBody>
      </p:sp>
    </p:spTree>
    <p:extLst>
      <p:ext uri="{BB962C8B-B14F-4D97-AF65-F5344CB8AC3E}">
        <p14:creationId xmlns:p14="http://schemas.microsoft.com/office/powerpoint/2010/main" val="3945222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CFF3C7-4872-137F-8F1F-C4E4C32C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7904"/>
            <a:ext cx="7772400" cy="5262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E142E8-FE7E-561E-3B8D-BCC76EBD1C13}"/>
              </a:ext>
            </a:extLst>
          </p:cNvPr>
          <p:cNvSpPr txBox="1"/>
          <p:nvPr/>
        </p:nvSpPr>
        <p:spPr>
          <a:xfrm>
            <a:off x="3689131" y="430924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NL" dirty="0"/>
              <a:t>ppsilon = 0.5</a:t>
            </a:r>
          </a:p>
        </p:txBody>
      </p:sp>
    </p:spTree>
    <p:extLst>
      <p:ext uri="{BB962C8B-B14F-4D97-AF65-F5344CB8AC3E}">
        <p14:creationId xmlns:p14="http://schemas.microsoft.com/office/powerpoint/2010/main" val="344210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43</TotalTime>
  <Words>143</Words>
  <Application>Microsoft Macintosh PowerPoint</Application>
  <PresentationFormat>On-screen Show (4:3)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 Olsthoorn</dc:creator>
  <cp:lastModifiedBy>Theo Olsthoorn</cp:lastModifiedBy>
  <cp:revision>1</cp:revision>
  <dcterms:created xsi:type="dcterms:W3CDTF">2023-05-10T08:03:05Z</dcterms:created>
  <dcterms:modified xsi:type="dcterms:W3CDTF">2023-05-10T08:46:18Z</dcterms:modified>
</cp:coreProperties>
</file>